
<file path=[Content_Types].xml><?xml version="1.0" encoding="utf-8"?>
<Types xmlns="http://schemas.openxmlformats.org/package/2006/content-types">
  <Override PartName="/ppt/slideLayouts/slideLayout10.xml" ContentType="application/vnd.openxmlformats-officedocument.presentationml.slideLayout+xml"/>
  <Default Extension="rels" ContentType="application/vnd.openxmlformats-package.relationships+xml"/>
  <Override PartName="/ppt/slides/slide69.xml" ContentType="application/vnd.openxmlformats-officedocument.presentationml.slide+xml"/>
  <Override PartName="/ppt/slides/slide14.xml" ContentType="application/vnd.openxmlformats-officedocument.presentationml.slide+xml"/>
  <Override PartName="/ppt/slides/slide62.xml" ContentType="application/vnd.openxmlformats-officedocument.presentationml.slide+xml"/>
  <Override PartName="/ppt/slides/slide78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68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slides/slide77.xml" ContentType="application/vnd.openxmlformats-officedocument.presentationml.slide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67.xml" ContentType="application/vnd.openxmlformats-officedocument.presentationml.slide+xml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slides/slide76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66.xml" ContentType="application/vnd.openxmlformats-officedocument.presentationml.slide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75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s/slide8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65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74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81.xml" ContentType="application/vnd.openxmlformats-officedocument.presentationml.slide+xml"/>
  <Override PartName="/ppt/slideLayouts/slideLayout1.xml" ContentType="application/vnd.openxmlformats-officedocument.presentationml.slideLayout+xml"/>
  <Override PartName="/ppt/viewProps.xml" ContentType="application/vnd.openxmlformats-officedocument.presentationml.viewProps+xml"/>
  <Override PartName="/ppt/slides/slide64.xml" ContentType="application/vnd.openxmlformats-officedocument.presentationml.slide+xml"/>
  <Default Extension="jpeg" ContentType="image/jpeg"/>
  <Override PartName="/ppt/slides/slide47.xml" ContentType="application/vnd.openxmlformats-officedocument.presentationml.slide+xml"/>
  <Override PartName="/ppt/slides/slide73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slides/slide23.xml" ContentType="application/vnd.openxmlformats-officedocument.presentationml.slide+xml"/>
  <Override PartName="/ppt/slides/slide3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71.xml" ContentType="application/vnd.openxmlformats-officedocument.presentationml.slide+xml"/>
  <Override PartName="/ppt/slides/slide3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5.xml" ContentType="application/vnd.openxmlformats-officedocument.presentationml.slide+xml"/>
  <Override PartName="/ppt/slides/slide80.xml" ContentType="application/vnd.openxmlformats-officedocument.presentationml.slide+xml"/>
  <Override PartName="/ppt/slides/slide63.xml" ContentType="application/vnd.openxmlformats-officedocument.presentationml.slide+xml"/>
  <Override PartName="/ppt/slides/slide79.xml" ContentType="application/vnd.openxmlformats-officedocument.presentationml.slide+xml"/>
  <Override PartName="/ppt/slides/slide46.xml" ContentType="application/vnd.openxmlformats-officedocument.presentationml.slide+xml"/>
  <Override PartName="/ppt/slides/slide72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s/slide70.xml" ContentType="application/vnd.openxmlformats-officedocument.presentationml.slide+xml"/>
  <Override PartName="/ppt/slides/slide31.xml" ContentType="application/vnd.openxmlformats-officedocument.presentationml.slide+xml"/>
  <Override PartName="/ppt/slideLayouts/slideLayout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322" r:id="rId2"/>
    <p:sldId id="340" r:id="rId3"/>
    <p:sldId id="331" r:id="rId4"/>
    <p:sldId id="346" r:id="rId5"/>
    <p:sldId id="339" r:id="rId6"/>
    <p:sldId id="323" r:id="rId7"/>
    <p:sldId id="330" r:id="rId8"/>
    <p:sldId id="347" r:id="rId9"/>
    <p:sldId id="324" r:id="rId10"/>
    <p:sldId id="344" r:id="rId11"/>
    <p:sldId id="325" r:id="rId12"/>
    <p:sldId id="348" r:id="rId13"/>
    <p:sldId id="341" r:id="rId14"/>
    <p:sldId id="343" r:id="rId15"/>
    <p:sldId id="334" r:id="rId16"/>
    <p:sldId id="349" r:id="rId17"/>
    <p:sldId id="332" r:id="rId18"/>
    <p:sldId id="326" r:id="rId19"/>
    <p:sldId id="342" r:id="rId20"/>
    <p:sldId id="335" r:id="rId21"/>
    <p:sldId id="350" r:id="rId22"/>
    <p:sldId id="327" r:id="rId23"/>
    <p:sldId id="345" r:id="rId24"/>
    <p:sldId id="337" r:id="rId25"/>
    <p:sldId id="328" r:id="rId26"/>
    <p:sldId id="351" r:id="rId27"/>
    <p:sldId id="338" r:id="rId28"/>
    <p:sldId id="336" r:id="rId29"/>
    <p:sldId id="353" r:id="rId30"/>
    <p:sldId id="329" r:id="rId31"/>
    <p:sldId id="280" r:id="rId32"/>
    <p:sldId id="352" r:id="rId33"/>
    <p:sldId id="257" r:id="rId34"/>
    <p:sldId id="300" r:id="rId35"/>
    <p:sldId id="299" r:id="rId36"/>
    <p:sldId id="354" r:id="rId37"/>
    <p:sldId id="258" r:id="rId38"/>
    <p:sldId id="333" r:id="rId39"/>
    <p:sldId id="259" r:id="rId40"/>
    <p:sldId id="256" r:id="rId41"/>
    <p:sldId id="355" r:id="rId42"/>
    <p:sldId id="302" r:id="rId43"/>
    <p:sldId id="282" r:id="rId44"/>
    <p:sldId id="356" r:id="rId45"/>
    <p:sldId id="286" r:id="rId46"/>
    <p:sldId id="357" r:id="rId47"/>
    <p:sldId id="301" r:id="rId48"/>
    <p:sldId id="260" r:id="rId49"/>
    <p:sldId id="267" r:id="rId50"/>
    <p:sldId id="297" r:id="rId51"/>
    <p:sldId id="261" r:id="rId52"/>
    <p:sldId id="288" r:id="rId53"/>
    <p:sldId id="358" r:id="rId54"/>
    <p:sldId id="268" r:id="rId55"/>
    <p:sldId id="265" r:id="rId56"/>
    <p:sldId id="359" r:id="rId57"/>
    <p:sldId id="283" r:id="rId58"/>
    <p:sldId id="262" r:id="rId59"/>
    <p:sldId id="298" r:id="rId60"/>
    <p:sldId id="284" r:id="rId61"/>
    <p:sldId id="360" r:id="rId62"/>
    <p:sldId id="263" r:id="rId63"/>
    <p:sldId id="303" r:id="rId64"/>
    <p:sldId id="305" r:id="rId65"/>
    <p:sldId id="306" r:id="rId66"/>
    <p:sldId id="287" r:id="rId67"/>
    <p:sldId id="361" r:id="rId68"/>
    <p:sldId id="270" r:id="rId69"/>
    <p:sldId id="307" r:id="rId70"/>
    <p:sldId id="362" r:id="rId71"/>
    <p:sldId id="308" r:id="rId72"/>
    <p:sldId id="309" r:id="rId73"/>
    <p:sldId id="266" r:id="rId74"/>
    <p:sldId id="281" r:id="rId75"/>
    <p:sldId id="310" r:id="rId76"/>
    <p:sldId id="363" r:id="rId77"/>
    <p:sldId id="285" r:id="rId78"/>
    <p:sldId id="311" r:id="rId79"/>
    <p:sldId id="264" r:id="rId80"/>
    <p:sldId id="304" r:id="rId81"/>
    <p:sldId id="269" r:id="rId82"/>
    <p:sldId id="312" r:id="rId8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68" d="100"/>
          <a:sy n="68" d="100"/>
        </p:scale>
        <p:origin x="-53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printerSettings" Target="printerSettings/printerSettings1.bin"/><Relationship Id="rId85" Type="http://schemas.openxmlformats.org/officeDocument/2006/relationships/presProps" Target="presProps.xml"/><Relationship Id="rId86" Type="http://schemas.openxmlformats.org/officeDocument/2006/relationships/viewProps" Target="viewProps.xml"/><Relationship Id="rId87" Type="http://schemas.openxmlformats.org/officeDocument/2006/relationships/theme" Target="theme/theme1.xml"/><Relationship Id="rId8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8E87-C0A1-084F-AB79-2DB4E67FED4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0AB4-7355-7B4E-B47F-6AFC8429C3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8E87-C0A1-084F-AB79-2DB4E67FED4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0AB4-7355-7B4E-B47F-6AFC8429C3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8E87-C0A1-084F-AB79-2DB4E67FED4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0AB4-7355-7B4E-B47F-6AFC8429C3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8E87-C0A1-084F-AB79-2DB4E67FED4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0AB4-7355-7B4E-B47F-6AFC8429C3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8E87-C0A1-084F-AB79-2DB4E67FED4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0AB4-7355-7B4E-B47F-6AFC8429C3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8E87-C0A1-084F-AB79-2DB4E67FED4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0AB4-7355-7B4E-B47F-6AFC8429C3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8E87-C0A1-084F-AB79-2DB4E67FED4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0AB4-7355-7B4E-B47F-6AFC8429C3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8E87-C0A1-084F-AB79-2DB4E67FED4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0AB4-7355-7B4E-B47F-6AFC8429C3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8E87-C0A1-084F-AB79-2DB4E67FED4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0AB4-7355-7B4E-B47F-6AFC8429C3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8E87-C0A1-084F-AB79-2DB4E67FED4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0AB4-7355-7B4E-B47F-6AFC8429C3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E8E87-C0A1-084F-AB79-2DB4E67FED4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0AB4-7355-7B4E-B47F-6AFC8429C3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E8E87-C0A1-084F-AB79-2DB4E67FED4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00AB4-7355-7B4E-B47F-6AFC8429C3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282" r="-1728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993" r="-1799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314" r="-1831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829" r="-1882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536" r="-1653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Picture 2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164" r="-1916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806" r="-1780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222" r="-1522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031" r="-1703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583" r="-1958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249" r="-1824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935" r="-1993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895" r="-1689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186" r="-1918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143" r="-1614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235" r="-1623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376" r="-1937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188" r="-1618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120" r="-1612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638" r="-1663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8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198" r="-1719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736" r="-1773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990" r="-16990"/>
          <a:stretch>
            <a:fillRect/>
          </a:stretch>
        </p:blipFill>
        <p:spPr/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308" r="-17308"/>
          <a:stretch>
            <a:fillRect/>
          </a:stretch>
        </p:blipFill>
        <p:spPr/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998" r="-1799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468" r="-16468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icture 7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1" y="1336338"/>
            <a:ext cx="6333380" cy="45310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329" r="-19329"/>
          <a:stretch>
            <a:fillRect/>
          </a:stretch>
        </p:blipFill>
        <p:spPr/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936" r="-18936"/>
          <a:stretch>
            <a:fillRect/>
          </a:stretch>
        </p:blipFill>
        <p:spPr/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311" r="-18311"/>
          <a:stretch>
            <a:fillRect/>
          </a:stretch>
        </p:blipFill>
        <p:spPr/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784" r="-19784"/>
          <a:stretch>
            <a:fillRect/>
          </a:stretch>
        </p:blipFill>
        <p:spPr/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223" r="-19223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545" r="-1754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659" r="-19659"/>
          <a:stretch>
            <a:fillRect/>
          </a:stretch>
        </p:blipFill>
        <p:spPr/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868" r="-14868"/>
          <a:stretch>
            <a:fillRect/>
          </a:stretch>
        </p:blipFill>
        <p:spPr/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625" r="-18625"/>
          <a:stretch>
            <a:fillRect/>
          </a:stretch>
        </p:blipFill>
        <p:spPr/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40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329" r="-19329"/>
          <a:stretch>
            <a:fillRect/>
          </a:stretch>
        </p:blipFill>
        <p:spPr/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263" r="-17263"/>
          <a:stretch>
            <a:fillRect/>
          </a:stretch>
        </p:blipFill>
        <p:spPr/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388" r="-14388"/>
          <a:stretch>
            <a:fillRect/>
          </a:stretch>
        </p:blipFill>
        <p:spPr/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256" r="-16256"/>
          <a:stretch>
            <a:fillRect/>
          </a:stretch>
        </p:blipFill>
        <p:spPr/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158" r="-19158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661" r="-1566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751" r="-17751"/>
          <a:stretch>
            <a:fillRect/>
          </a:stretch>
        </p:blipFill>
        <p:spPr/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8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753" r="-18753"/>
          <a:stretch>
            <a:fillRect/>
          </a:stretch>
        </p:blipFill>
        <p:spPr/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308" r="-17308"/>
          <a:stretch>
            <a:fillRect/>
          </a:stretch>
        </p:blipFill>
        <p:spPr/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025" r="-14025"/>
          <a:stretch>
            <a:fillRect/>
          </a:stretch>
        </p:blipFill>
        <p:spPr/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827" r="-16827"/>
          <a:stretch>
            <a:fillRect/>
          </a:stretch>
        </p:blipFill>
        <p:spPr/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317" r="-17317"/>
          <a:stretch>
            <a:fillRect/>
          </a:stretch>
        </p:blipFill>
        <p:spPr/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403" r="-19403"/>
          <a:stretch>
            <a:fillRect/>
          </a:stretch>
        </p:blipFill>
        <p:spPr/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815" r="-19815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209" r="-1720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308" r="-17308"/>
          <a:stretch>
            <a:fillRect/>
          </a:stretch>
        </p:blipFill>
        <p:spPr/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545" r="-14545"/>
          <a:stretch>
            <a:fillRect/>
          </a:stretch>
        </p:blipFill>
        <p:spPr/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806" r="-17806"/>
          <a:stretch>
            <a:fillRect/>
          </a:stretch>
        </p:blipFill>
        <p:spPr/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736" r="-16736"/>
          <a:stretch>
            <a:fillRect/>
          </a:stretch>
        </p:blipFill>
        <p:spPr/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478" r="-19478"/>
          <a:stretch>
            <a:fillRect/>
          </a:stretch>
        </p:blipFill>
        <p:spPr/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857" r="-16857"/>
          <a:stretch>
            <a:fillRect/>
          </a:stretch>
        </p:blipFill>
        <p:spPr/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993" r="-17993"/>
          <a:stretch>
            <a:fillRect/>
          </a:stretch>
        </p:blipFill>
        <p:spPr/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Picture 6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437" r="-17437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8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899" r="-18899"/>
          <a:stretch>
            <a:fillRect/>
          </a:stretch>
        </p:blipFill>
        <p:spPr/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308" r="-17308"/>
          <a:stretch>
            <a:fillRect/>
          </a:stretch>
        </p:blipFill>
        <p:spPr/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478" r="-17478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372" r="-1837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70</Words>
  <Application>Microsoft Macintosh PowerPoint</Application>
  <PresentationFormat>On-screen Show (4:3)</PresentationFormat>
  <Paragraphs>18</Paragraphs>
  <Slides>82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82</vt:i4>
      </vt:variant>
    </vt:vector>
  </HeadingPairs>
  <TitlesOfParts>
    <vt:vector size="8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</vt:vector>
  </TitlesOfParts>
  <Company>School District 2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Julie.L.Roy</dc:creator>
  <cp:lastModifiedBy>District 2 - RMS Sean Terry</cp:lastModifiedBy>
  <cp:revision>3</cp:revision>
  <dcterms:created xsi:type="dcterms:W3CDTF">2010-11-19T12:29:49Z</dcterms:created>
  <dcterms:modified xsi:type="dcterms:W3CDTF">2010-11-19T12:30:09Z</dcterms:modified>
</cp:coreProperties>
</file>